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79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3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76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971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724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41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61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0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8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9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5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65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566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7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2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1BE6807-82E8-4A0B-8957-E34EEEAA4849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A281-DA8E-41AB-B1AD-DA4720388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09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A7FDBC-3A24-1551-D497-6F3E8E800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Поматилов Сергей Геннадьевич </a:t>
            </a:r>
            <a:endParaRPr lang="ru-RU" sz="287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3A19FFC-2DC3-4C6E-9A82-7781050C1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(19.07.1958-06.05.1982)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156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3B5DA6-9EF9-B0BD-6746-74DBE56C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432046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ПАМЯТЬ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EAE3C735-D7BA-53D0-60C5-1365E60AC1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7444" y="1388225"/>
            <a:ext cx="10476316" cy="5187141"/>
          </a:xfrm>
        </p:spPr>
      </p:pic>
    </p:spTree>
    <p:extLst>
      <p:ext uri="{BB962C8B-B14F-4D97-AF65-F5344CB8AC3E}">
        <p14:creationId xmlns:p14="http://schemas.microsoft.com/office/powerpoint/2010/main" val="1508455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517505-1876-81FD-8D9E-38C93F8C5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17"/>
            <a:ext cx="12192000" cy="64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1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19A0D2-C03A-7CD3-AFE5-C995D1EA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23BA1A-4A3F-769F-A604-F0638B9DA6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1976 году поступил в Тюменское высшее военно-инженерное училище, после окончания которого в 1980 году направлен служить в город Бийск (Сибирский военный округ).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мая 1981 года гвардии старший лейтенант Поматилов служит в Афганистане в инженерно-саперной роте 24-го гвардейского танкового полка (в/ч п/п 71183,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Шинданд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Участвовал в двенадцати боях с мятежниками, проявив себя грамотным и смелым офицером. На его счету более 60 обезвреженных мин.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5" name="Объект 4" descr="ÐÐ°Ð¼ÑÑÐ¸ Ð¿Ð°Ð²ÑÐ¸Ñ Ð² ÐÑÐ³Ð°Ð½ÑÐºÐ¾Ð¹&#10;                        Ð²Ð¾Ð¹Ð½Ðµ">
            <a:extLst>
              <a:ext uri="{FF2B5EF4-FFF2-40B4-BE49-F238E27FC236}">
                <a16:creationId xmlns:a16="http://schemas.microsoft.com/office/drawing/2014/main" xmlns="" id="{54BED449-463E-302C-C632-1F86FC1560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819" y="2222500"/>
            <a:ext cx="2857500" cy="386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425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B3C98E-A3F9-884B-7FB8-4D1BD193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1F0268-657C-E928-7ABF-12FAE63E9C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мая 1982 года в районе города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Гиришк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 огнем противника Сергей Поматилов руководил действиями взвода по разминированию плотины. Погиб, сраженный осколками мины. За мужество и героизм проявленный при выполнении особого задания, Посмертно награжден орденом Красного Знамени, орденом красной звезды, медалью За отвагу с присвоением внеочередного звания «Старший лейтенант».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Похоронен на родине.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6" name="Объект 5" descr="C:\Users\pomatilov.s\AppData\Local\Microsoft\Windows\INetCache\Content.MSO\6237FF26.tmp">
            <a:extLst>
              <a:ext uri="{FF2B5EF4-FFF2-40B4-BE49-F238E27FC236}">
                <a16:creationId xmlns:a16="http://schemas.microsoft.com/office/drawing/2014/main" xmlns="" id="{C7C74AC3-85C5-1F79-7D57-116C9575E2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8406" y="2080726"/>
            <a:ext cx="1860605" cy="236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Ð°ÑÑÐ¸Ð½ÐºÐ¸ Ð¿Ð¾ Ð·Ð°Ð¿ÑÐ¾ÑÑ ÑÐ¾ÑÐ¾ Ð¾ÑÐ´ÐµÐ½ Ð±Ð¾ÐµÐ²Ð¾Ð³Ð¾ Ð¸ ÐºÑÐ°ÑÐ½Ð¾Ð³Ð¾ Ð·Ð½Ð°Ð¼ÐµÐ½Ð¸">
            <a:extLst>
              <a:ext uri="{FF2B5EF4-FFF2-40B4-BE49-F238E27FC236}">
                <a16:creationId xmlns:a16="http://schemas.microsoft.com/office/drawing/2014/main" xmlns="" id="{675D86AE-D27A-981D-BE87-C59310926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11" y="2080726"/>
            <a:ext cx="1770795" cy="38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Медаль «За боевые заслуги» — Википедия">
            <a:extLst>
              <a:ext uri="{FF2B5EF4-FFF2-40B4-BE49-F238E27FC236}">
                <a16:creationId xmlns:a16="http://schemas.microsoft.com/office/drawing/2014/main" xmlns="" id="{B6BEC1A2-39DF-FD7B-A307-6796CE731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11" y="2098953"/>
            <a:ext cx="1568799" cy="3844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240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8A6F2B-5DDF-7233-E260-699B9633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2BBB29-F86F-1D6F-F9F8-2AE63AB32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8" y="2421385"/>
            <a:ext cx="4754880" cy="4023360"/>
          </a:xfrm>
        </p:spPr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Алексей, сын того самого Сергея, сегодня пошел по стопам отца и дедушки, решил стать профессиональным военным, отец Алексея тоже капитан запаса, выпускник Екатеринбургского СВУ (1994-1997 гг.) проходил службу в условиях чрезвычайного положения и вооруженного конфликта в составе 201 дивизии р. Таджикистан.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родине в п. Хотынец,  Орловской области в честь названа одна из центральных улиц и установлена мемориальная доска.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C91506C-9058-BCBE-1565-21D7DEED8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2" y="2421385"/>
            <a:ext cx="4754880" cy="402336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Извилистою стежкою,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где в росах тает след,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ходили мы с Сережкою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вдвоем встречать рассвет.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Под серебристой </a:t>
            </a:r>
            <a:r>
              <a:rPr lang="ru-RU" sz="1800" i="1" dirty="0" err="1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млечностью</a:t>
            </a: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светились облака.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Ромашковою нежностью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манили нас луга…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Отцвели те луга, но все же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голос первой любви не забыт…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Мы не встретимся больше, Сережа,</a:t>
            </a:r>
            <a:b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ты в далеком Афгане убит...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800" i="1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                Л. Пивоварова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F499DF-7113-B322-69BE-A3011C20DF02}"/>
              </a:ext>
            </a:extLst>
          </p:cNvPr>
          <p:cNvSpPr txBox="1"/>
          <p:nvPr/>
        </p:nvSpPr>
        <p:spPr>
          <a:xfrm>
            <a:off x="6185741" y="2005896"/>
            <a:ext cx="497164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Написано не мало слов о Сергее  Геннадьевиче:</a:t>
            </a:r>
          </a:p>
        </p:txBody>
      </p:sp>
    </p:spTree>
    <p:extLst>
      <p:ext uri="{BB962C8B-B14F-4D97-AF65-F5344CB8AC3E}">
        <p14:creationId xmlns:p14="http://schemas.microsoft.com/office/powerpoint/2010/main" val="1611805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F57E5A-8F73-6144-6D07-726B35D7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63341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ДЕТСТВО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20E6830-9E0E-530B-AB27-B61130329C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6829" y="941521"/>
            <a:ext cx="5486399" cy="538664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DC129E4-B6B7-B21B-AC29-6FE5C9E7B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4" t="66382" r="21069" b="328"/>
          <a:stretch/>
        </p:blipFill>
        <p:spPr>
          <a:xfrm>
            <a:off x="6428180" y="1180407"/>
            <a:ext cx="5417456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3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CDF314-C8DA-1252-8CB5-A1524484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61" y="374992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В ВОЕННОМ УЧИЛИЩЕ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F68124-7EE6-92FE-A289-F24E3E33C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68204" r="52507"/>
          <a:stretch/>
        </p:blipFill>
        <p:spPr>
          <a:xfrm>
            <a:off x="698270" y="1213657"/>
            <a:ext cx="11206158" cy="54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02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4D5C7C-5376-D641-F494-92ED5F24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 ВОЕННОМ УЧИЛИЩЕ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074D931-3FB5-4EFA-2E0D-BFE7EA87C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28497" y="1230284"/>
            <a:ext cx="9852864" cy="5336771"/>
          </a:xfrm>
        </p:spPr>
      </p:pic>
    </p:spTree>
    <p:extLst>
      <p:ext uri="{BB962C8B-B14F-4D97-AF65-F5344CB8AC3E}">
        <p14:creationId xmlns:p14="http://schemas.microsoft.com/office/powerpoint/2010/main" val="460055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EEE2FB-67B4-B05E-695E-E2589544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52147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ДОКУМЕНТЫ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9E01D48-CB30-F3BE-98AC-47F8CBBDBF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1305098"/>
            <a:ext cx="10044054" cy="5153891"/>
          </a:xfrm>
        </p:spPr>
      </p:pic>
    </p:spTree>
    <p:extLst>
      <p:ext uri="{BB962C8B-B14F-4D97-AF65-F5344CB8AC3E}">
        <p14:creationId xmlns:p14="http://schemas.microsoft.com/office/powerpoint/2010/main" val="4273780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31EF6B-7137-E253-B5C9-902F56F3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43270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ПАМЯТЬ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5ED1C1A-697D-239D-42BE-0DB2447061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2233" y="1246908"/>
            <a:ext cx="10141527" cy="5220393"/>
          </a:xfrm>
        </p:spPr>
      </p:pic>
    </p:spTree>
    <p:extLst>
      <p:ext uri="{BB962C8B-B14F-4D97-AF65-F5344CB8AC3E}">
        <p14:creationId xmlns:p14="http://schemas.microsoft.com/office/powerpoint/2010/main" val="1701845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</TotalTime>
  <Words>183</Words>
  <Application>Microsoft Office PowerPoint</Application>
  <PresentationFormat>Широкоэкранный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Georgia</vt:lpstr>
      <vt:lpstr>Times New Roman</vt:lpstr>
      <vt:lpstr>Wingdings 3</vt:lpstr>
      <vt:lpstr>Ион</vt:lpstr>
      <vt:lpstr>Поматилов Сергей Геннадьевич </vt:lpstr>
      <vt:lpstr>ИСТОРИЯ</vt:lpstr>
      <vt:lpstr>ИСТОРИЯ</vt:lpstr>
      <vt:lpstr>Презентация PowerPoint</vt:lpstr>
      <vt:lpstr>ДЕТСТВО</vt:lpstr>
      <vt:lpstr>В ВОЕННОМ УЧИЛИЩЕ</vt:lpstr>
      <vt:lpstr>В ВОЕННОМ УЧИЛИЩЕ</vt:lpstr>
      <vt:lpstr>ДОКУМЕНТЫ</vt:lpstr>
      <vt:lpstr>ПАМЯТЬ</vt:lpstr>
      <vt:lpstr>ПАМЯТЬ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Поматилов Сергей Геннадьевич </dc:title>
  <dc:creator>Алексей Поматилов</dc:creator>
  <cp:lastModifiedBy>USER</cp:lastModifiedBy>
  <cp:revision>4</cp:revision>
  <dcterms:created xsi:type="dcterms:W3CDTF">2022-12-04T10:19:46Z</dcterms:created>
  <dcterms:modified xsi:type="dcterms:W3CDTF">2022-12-08T08:01:55Z</dcterms:modified>
</cp:coreProperties>
</file>